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Netflix User Engagement &amp; Subscription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SQL-Based User Engagement &amp; Subscription Analysis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Tools Used: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SQL, Python, PowerBI, Excel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620078"/>
            <a:ext cx="13184743" cy="1358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Strategic Recommendations &amp; Business Impact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828" y="2372439"/>
            <a:ext cx="4394835" cy="826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9283" y="3395305"/>
            <a:ext cx="316861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Promote Hidden Gems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29283" y="3852982"/>
            <a:ext cx="3981926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Surface high-rated under-viewed content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63" y="2372439"/>
            <a:ext cx="4394954" cy="8260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4118" y="3395305"/>
            <a:ext cx="273010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Upgrade Incentives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324118" y="3852982"/>
            <a:ext cx="3982045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Target engaged lower-tier users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618" y="2372439"/>
            <a:ext cx="4394954" cy="8260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072" y="3395305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Personalization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19072" y="3852982"/>
            <a:ext cx="3982045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Improve behavioral signals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22828" y="5029676"/>
            <a:ext cx="4230886" cy="681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+25%</a:t>
            </a:r>
            <a:endParaRPr lang="en-US" sz="5350" dirty="0"/>
          </a:p>
        </p:txBody>
      </p:sp>
      <p:sp>
        <p:nvSpPr>
          <p:cNvPr id="13" name="Text 8"/>
          <p:cNvSpPr/>
          <p:nvPr/>
        </p:nvSpPr>
        <p:spPr>
          <a:xfrm>
            <a:off x="1479590" y="5962055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Watch Time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22828" y="6419731"/>
            <a:ext cx="423088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Projected increase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199698" y="5029676"/>
            <a:ext cx="4230886" cy="681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+15%</a:t>
            </a:r>
            <a:endParaRPr lang="en-US" sz="5350" dirty="0"/>
          </a:p>
        </p:txBody>
      </p:sp>
      <p:sp>
        <p:nvSpPr>
          <p:cNvPr id="16" name="Text 11"/>
          <p:cNvSpPr/>
          <p:nvPr/>
        </p:nvSpPr>
        <p:spPr>
          <a:xfrm>
            <a:off x="5956459" y="5962055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Retention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5199698" y="6419731"/>
            <a:ext cx="423088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Expected improvement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676567" y="5029676"/>
            <a:ext cx="4230886" cy="681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+20%</a:t>
            </a:r>
            <a:endParaRPr lang="en-US" sz="5350" dirty="0"/>
          </a:p>
        </p:txBody>
      </p:sp>
      <p:sp>
        <p:nvSpPr>
          <p:cNvPr id="19" name="Text 14"/>
          <p:cNvSpPr/>
          <p:nvPr/>
        </p:nvSpPr>
        <p:spPr>
          <a:xfrm>
            <a:off x="10433328" y="5962055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ARPU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9676567" y="6419731"/>
            <a:ext cx="423088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Revenue growth potential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22828" y="6963966"/>
            <a:ext cx="13184743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Data-driven strategies unlock additional revenue growth through improved personalization and content discovery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3049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847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2957513"/>
            <a:ext cx="35493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user engagement, subscription behavior, and content performance to identify revenue optimization opportunities.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3939" y="2411849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843939" y="2749391"/>
            <a:ext cx="3549372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8" name="Text 5"/>
          <p:cNvSpPr/>
          <p:nvPr/>
        </p:nvSpPr>
        <p:spPr>
          <a:xfrm>
            <a:off x="4843939" y="2918579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Identify High-Value Plans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3939" y="384762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Determine which subscription tiers drive engagement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492002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4843939" y="5257562"/>
            <a:ext cx="3549372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2" name="Text 9"/>
          <p:cNvSpPr/>
          <p:nvPr/>
        </p:nvSpPr>
        <p:spPr>
          <a:xfrm>
            <a:off x="4843939" y="5426750"/>
            <a:ext cx="34295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Content Quality Impact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43939" y="5999559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Understand how content ratings influence retention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613" y="656034"/>
            <a:ext cx="5373172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Dataset Overview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4613" y="1712476"/>
            <a:ext cx="1320117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Multiple data sources integrated for comprehensive analysis: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4613" y="2246114"/>
            <a:ext cx="510421" cy="5104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4613" y="2997041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4613" y="3448169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Demographics, subscription plan, spend, active status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453" y="2246114"/>
            <a:ext cx="510421" cy="5104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5453" y="2997041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Watch History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35453" y="3448169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Sessions, duration, device, ratings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613" y="4150162"/>
            <a:ext cx="510421" cy="5104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4613" y="4901089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Movies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14613" y="5352217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Metadata, genre classifications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5453" y="4150162"/>
            <a:ext cx="510421" cy="5104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5453" y="4901089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Search Logs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35453" y="5352217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search behavior patterns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613" y="6054209"/>
            <a:ext cx="510421" cy="5104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4613" y="6805136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Recommendations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714613" y="7256264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Personalization engine outputs</a:t>
            </a:r>
            <a:endParaRPr lang="en-US" sz="16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5453" y="6054209"/>
            <a:ext cx="510421" cy="51042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35453" y="6805136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Reviews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7435453" y="7256264"/>
            <a:ext cx="648033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Movie ratings and feedback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616625"/>
            <a:ext cx="5449253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Metrics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4733" y="2004060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24733" y="1981200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5" name="Shape 3"/>
          <p:cNvSpPr/>
          <p:nvPr/>
        </p:nvSpPr>
        <p:spPr>
          <a:xfrm>
            <a:off x="3659922" y="1693545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6" name="Text 4"/>
          <p:cNvSpPr/>
          <p:nvPr/>
        </p:nvSpPr>
        <p:spPr>
          <a:xfrm>
            <a:off x="3846255" y="1848803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54643" y="2521744"/>
            <a:ext cx="284999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Total Watch Minutes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54643" y="2980968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subscription plan tier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4141" y="2004060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14141" y="1981200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9329" y="1693545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5662" y="1848803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44051" y="2521744"/>
            <a:ext cx="341090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Average Watch Duration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44051" y="2980968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 user engagement analysis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4733" y="4043124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24733" y="4020264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9922" y="3732609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3846255" y="3887867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54643" y="4560808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Monthly Spend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54643" y="5020032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revenue by plan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4141" y="4043124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4141" y="4020264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9329" y="3732609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5662" y="3887867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44051" y="4560808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Rating by Genre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44051" y="5020032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 quality assessment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4733" y="6082189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24733" y="6059329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9922" y="5771674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30" name="Text 28"/>
          <p:cNvSpPr/>
          <p:nvPr/>
        </p:nvSpPr>
        <p:spPr>
          <a:xfrm>
            <a:off x="3846255" y="5926931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54643" y="6599873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Hidden Gems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954643" y="7059097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ratings, low views identification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4141" y="6082189"/>
            <a:ext cx="6491526" cy="1530668"/>
          </a:xfrm>
          <a:prstGeom prst="roundRect">
            <a:avLst>
              <a:gd name="adj" fmla="val 7169"/>
            </a:avLst>
          </a:prstGeom>
          <a:solidFill>
            <a:srgbClr val="FFFFF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4141" y="6059329"/>
            <a:ext cx="6491526" cy="91440"/>
          </a:xfrm>
          <a:prstGeom prst="roundRect">
            <a:avLst>
              <a:gd name="adj" fmla="val 95113"/>
            </a:avLst>
          </a:prstGeom>
          <a:solidFill>
            <a:srgbClr val="DA1B2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49329" y="5771674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DA1B2E"/>
          </a:solidFill>
          <a:ln/>
        </p:spPr>
      </p:sp>
      <p:sp>
        <p:nvSpPr>
          <p:cNvPr id="36" name="Text 34"/>
          <p:cNvSpPr/>
          <p:nvPr/>
        </p:nvSpPr>
        <p:spPr>
          <a:xfrm>
            <a:off x="10535662" y="5926931"/>
            <a:ext cx="2484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644051" y="6599873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Completion Rate</a:t>
            </a:r>
            <a:endParaRPr lang="en-US" sz="2100" dirty="0"/>
          </a:p>
        </p:txBody>
      </p:sp>
      <p:sp>
        <p:nvSpPr>
          <p:cNvPr id="38" name="Text 36"/>
          <p:cNvSpPr/>
          <p:nvPr/>
        </p:nvSpPr>
        <p:spPr>
          <a:xfrm>
            <a:off x="7644051" y="7059097"/>
            <a:ext cx="603170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 finishing percentage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0630" y="664250"/>
            <a:ext cx="5486281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Subscription vs Engagement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180630" y="1313736"/>
            <a:ext cx="10269141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Premium users generate the highest total watch time, demonstrating strong alignment between higher-tier plans and engagement levels.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630" y="1604367"/>
            <a:ext cx="8306395" cy="54833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0630" y="7191375"/>
            <a:ext cx="10269141" cy="37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data reveals a clear correlation: as subscription tiers increase, so does total watch time. Premium subscribers watch over </a:t>
            </a:r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3.6x more content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than Basic plan users.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5907"/>
            <a:ext cx="866120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Content Performance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2099191"/>
            <a:ext cx="344043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Hidden Gems Identified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5808" y="2659142"/>
            <a:ext cx="4260652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Analysis revealed high-rated but under-viewed movies, indicating content discovery inefficiencies in the recommendation system.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5808" y="4200287"/>
            <a:ext cx="4260652" cy="2175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High-rated films with low view counts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Discovery mechanisms need optimization</a:t>
            </a:r>
            <a:endParaRPr lang="en-US" sz="16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Personalization signals may be underutilized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3906" y="1836896"/>
            <a:ext cx="8358188" cy="46649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5808" y="6973372"/>
            <a:ext cx="1313878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findings suggest that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 quality doesn't automatically translate to viewership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highlighting a critical opportunity for improved recommendation algorithms.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28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Engagement Distribution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41464"/>
            <a:ext cx="367831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50%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4127063"/>
            <a:ext cx="367831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Average Completion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4969431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Only half of started content is finished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193774" y="3141464"/>
            <a:ext cx="367831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20%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0193774" y="4127063"/>
            <a:ext cx="367831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Watch Time Concentration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93774" y="4969431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engagement among select users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44709" y="590657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Watch time is heavily concentrated among top users, indicating significant personalization opportunities for mid-tier and lower-engagement segments.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3477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Device &amp; Regional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851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Engagement patterns vary significantly by device type and geographic region, creating targeted optimization opportunities.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72225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8904" y="3946446"/>
            <a:ext cx="29538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Device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8904" y="443257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Mobile, tablet, and desktop usage show distinct engagement patterns requiring tailored experiences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5566767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68904" y="5790962"/>
            <a:ext cx="30470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Regional Differences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468904" y="627709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Watch intensity varies by country, suggesting localized content strategies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62953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Business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A1B2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175754"/>
            <a:ext cx="49097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Premium Plans Drive Engagement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66188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Higher-tier subscriptions show strongest correlation with watch time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085023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A1B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7623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335" y="2487930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175754"/>
            <a:ext cx="40481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Hidden Gems Underutilized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366188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High-quality content isn't reaching appropriate audiences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A1B2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04" y="5886807"/>
            <a:ext cx="34412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Engagement Imbalance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2504" y="6372939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Top users dominate watch time, leaving room for broader engagement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A1B2E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623" y="5886807"/>
            <a:ext cx="32440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Moderate Completion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Only 50% completion rate suggests content or recommendation issues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2026-02-24T10:00:10Z</dcterms:created>
  <dcterms:modified xsi:type="dcterms:W3CDTF">2026-02-24T10:00:10Z</dcterms:modified>
</cp:coreProperties>
</file>